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61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>
        <p:scale>
          <a:sx n="70" d="100"/>
          <a:sy n="70" d="100"/>
        </p:scale>
        <p:origin x="85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8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0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9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14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00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96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05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935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74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03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61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20A28-87CB-4772-A62D-2A358F7556F1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A24AF-C9B3-46E2-ACAE-B4B721478C2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7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3830597"/>
            <a:ext cx="7772400" cy="692622"/>
          </a:xfrm>
        </p:spPr>
        <p:txBody>
          <a:bodyPr>
            <a:noAutofit/>
          </a:bodyPr>
          <a:lstStyle/>
          <a:p>
            <a:r>
              <a:rPr lang="en-US" sz="4400" dirty="0" err="1" smtClean="0"/>
              <a:t>Título</a:t>
            </a:r>
            <a:endParaRPr lang="en-US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4615294"/>
            <a:ext cx="6858000" cy="450978"/>
          </a:xfrm>
        </p:spPr>
        <p:txBody>
          <a:bodyPr/>
          <a:lstStyle/>
          <a:p>
            <a:r>
              <a:rPr lang="en-US" dirty="0" err="1" smtClean="0"/>
              <a:t>Autores</a:t>
            </a:r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3"/>
          <a:stretch/>
        </p:blipFill>
        <p:spPr>
          <a:xfrm>
            <a:off x="0" y="0"/>
            <a:ext cx="9144000" cy="302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863" y="306095"/>
            <a:ext cx="6728132" cy="784052"/>
          </a:xfrm>
        </p:spPr>
        <p:txBody>
          <a:bodyPr>
            <a:normAutofit/>
          </a:bodyPr>
          <a:lstStyle/>
          <a:p>
            <a:r>
              <a:rPr lang="pt-PT" sz="2800" b="1" dirty="0" smtClean="0"/>
              <a:t>Contexto</a:t>
            </a:r>
            <a:endParaRPr lang="en-US" sz="2800" dirty="0"/>
          </a:p>
        </p:txBody>
      </p:sp>
      <p:cxnSp>
        <p:nvCxnSpPr>
          <p:cNvPr id="6" name="Conexão reta 5"/>
          <p:cNvCxnSpPr/>
          <p:nvPr/>
        </p:nvCxnSpPr>
        <p:spPr>
          <a:xfrm flipV="1">
            <a:off x="401719" y="988541"/>
            <a:ext cx="6258575" cy="1235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t="12714" r="28810" b="76603"/>
          <a:stretch/>
        </p:blipFill>
        <p:spPr>
          <a:xfrm>
            <a:off x="6660294" y="114822"/>
            <a:ext cx="2427516" cy="8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8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863" y="306095"/>
            <a:ext cx="6728132" cy="784052"/>
          </a:xfrm>
        </p:spPr>
        <p:txBody>
          <a:bodyPr>
            <a:normAutofit/>
          </a:bodyPr>
          <a:lstStyle/>
          <a:p>
            <a:r>
              <a:rPr lang="en-GB" sz="2800" b="1" dirty="0" err="1"/>
              <a:t>Descrição</a:t>
            </a:r>
            <a:r>
              <a:rPr lang="en-GB" sz="2800" b="1" dirty="0"/>
              <a:t> da </a:t>
            </a:r>
            <a:r>
              <a:rPr lang="en-GB" sz="2800" b="1" dirty="0" err="1"/>
              <a:t>prática</a:t>
            </a:r>
            <a:r>
              <a:rPr lang="en-GB" sz="2800" b="1" dirty="0"/>
              <a:t> </a:t>
            </a:r>
            <a:r>
              <a:rPr lang="en-GB" sz="2800" b="1" dirty="0" err="1"/>
              <a:t>pedagógica</a:t>
            </a:r>
            <a:endParaRPr lang="en-US" sz="2800" dirty="0"/>
          </a:p>
        </p:txBody>
      </p:sp>
      <p:sp>
        <p:nvSpPr>
          <p:cNvPr id="5" name="Retângulo 4"/>
          <p:cNvSpPr/>
          <p:nvPr/>
        </p:nvSpPr>
        <p:spPr>
          <a:xfrm>
            <a:off x="302863" y="1129793"/>
            <a:ext cx="26140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PT" sz="2000" b="1" dirty="0" smtClean="0">
                <a:effectLst/>
                <a:latin typeface="+mj-lt"/>
              </a:rPr>
              <a:t>Objetivos e público-alvo</a:t>
            </a:r>
            <a:endParaRPr lang="pt-PT" sz="2000" b="1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Conexão reta 7"/>
          <p:cNvCxnSpPr/>
          <p:nvPr/>
        </p:nvCxnSpPr>
        <p:spPr>
          <a:xfrm flipV="1">
            <a:off x="401719" y="988541"/>
            <a:ext cx="6258575" cy="1235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t="12714" r="28810" b="76603"/>
          <a:stretch/>
        </p:blipFill>
        <p:spPr>
          <a:xfrm>
            <a:off x="6660294" y="114822"/>
            <a:ext cx="2427516" cy="8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6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863" y="306095"/>
            <a:ext cx="6728132" cy="784052"/>
          </a:xfrm>
        </p:spPr>
        <p:txBody>
          <a:bodyPr>
            <a:normAutofit/>
          </a:bodyPr>
          <a:lstStyle/>
          <a:p>
            <a:r>
              <a:rPr lang="en-GB" sz="2800" b="1" dirty="0" err="1"/>
              <a:t>Descrição</a:t>
            </a:r>
            <a:r>
              <a:rPr lang="en-GB" sz="2800" b="1" dirty="0"/>
              <a:t> da </a:t>
            </a:r>
            <a:r>
              <a:rPr lang="en-GB" sz="2800" b="1" dirty="0" err="1"/>
              <a:t>prática</a:t>
            </a:r>
            <a:r>
              <a:rPr lang="en-GB" sz="2800" b="1" dirty="0"/>
              <a:t> </a:t>
            </a:r>
            <a:r>
              <a:rPr lang="en-GB" sz="2800" b="1" dirty="0" err="1"/>
              <a:t>pedagógica</a:t>
            </a:r>
            <a:endParaRPr lang="en-US" sz="2800" dirty="0"/>
          </a:p>
        </p:txBody>
      </p:sp>
      <p:sp>
        <p:nvSpPr>
          <p:cNvPr id="5" name="Retângulo 4"/>
          <p:cNvSpPr/>
          <p:nvPr/>
        </p:nvSpPr>
        <p:spPr>
          <a:xfrm>
            <a:off x="330292" y="1090147"/>
            <a:ext cx="14777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000" b="1" dirty="0" err="1">
                <a:latin typeface="+mj-lt"/>
              </a:rPr>
              <a:t>Metodologia</a:t>
            </a:r>
            <a:endParaRPr lang="pt-PT" sz="2000" b="1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Conexão reta 7"/>
          <p:cNvCxnSpPr/>
          <p:nvPr/>
        </p:nvCxnSpPr>
        <p:spPr>
          <a:xfrm flipV="1">
            <a:off x="401719" y="988541"/>
            <a:ext cx="6258575" cy="1235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t="12714" r="28810" b="76603"/>
          <a:stretch/>
        </p:blipFill>
        <p:spPr>
          <a:xfrm>
            <a:off x="6660294" y="114822"/>
            <a:ext cx="2427516" cy="8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10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863" y="306095"/>
            <a:ext cx="6728132" cy="784052"/>
          </a:xfrm>
        </p:spPr>
        <p:txBody>
          <a:bodyPr>
            <a:normAutofit/>
          </a:bodyPr>
          <a:lstStyle/>
          <a:p>
            <a:r>
              <a:rPr lang="en-GB" sz="2800" b="1" dirty="0" err="1"/>
              <a:t>Descrição</a:t>
            </a:r>
            <a:r>
              <a:rPr lang="en-GB" sz="2800" b="1" dirty="0"/>
              <a:t> da </a:t>
            </a:r>
            <a:r>
              <a:rPr lang="en-GB" sz="2800" b="1" dirty="0" err="1"/>
              <a:t>prática</a:t>
            </a:r>
            <a:r>
              <a:rPr lang="en-GB" sz="2800" b="1" dirty="0"/>
              <a:t> </a:t>
            </a:r>
            <a:r>
              <a:rPr lang="en-GB" sz="2800" b="1" dirty="0" err="1"/>
              <a:t>pedagógica</a:t>
            </a:r>
            <a:endParaRPr lang="en-US" sz="2800" dirty="0"/>
          </a:p>
        </p:txBody>
      </p:sp>
      <p:sp>
        <p:nvSpPr>
          <p:cNvPr id="5" name="Retângulo 4"/>
          <p:cNvSpPr/>
          <p:nvPr/>
        </p:nvSpPr>
        <p:spPr>
          <a:xfrm>
            <a:off x="353015" y="1090147"/>
            <a:ext cx="11356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000" b="1" dirty="0">
                <a:latin typeface="+mj-lt"/>
              </a:rPr>
              <a:t>Avaliação</a:t>
            </a:r>
            <a:endParaRPr lang="pt-PT" sz="2000" b="1" dirty="0">
              <a:effectLst/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Conexão reta 7"/>
          <p:cNvCxnSpPr/>
          <p:nvPr/>
        </p:nvCxnSpPr>
        <p:spPr>
          <a:xfrm flipV="1">
            <a:off x="401719" y="988541"/>
            <a:ext cx="6258575" cy="1235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t="12714" r="28810" b="76603"/>
          <a:stretch/>
        </p:blipFill>
        <p:spPr>
          <a:xfrm>
            <a:off x="6660294" y="114822"/>
            <a:ext cx="2427516" cy="8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6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2863" y="306095"/>
            <a:ext cx="6728132" cy="784052"/>
          </a:xfrm>
        </p:spPr>
        <p:txBody>
          <a:bodyPr>
            <a:normAutofit/>
          </a:bodyPr>
          <a:lstStyle/>
          <a:p>
            <a:r>
              <a:rPr lang="en-GB" sz="2800" b="1" dirty="0" err="1"/>
              <a:t>Transferibilidade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Conexão reta 7"/>
          <p:cNvCxnSpPr/>
          <p:nvPr/>
        </p:nvCxnSpPr>
        <p:spPr>
          <a:xfrm flipV="1">
            <a:off x="401719" y="988541"/>
            <a:ext cx="6258575" cy="12356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38" t="12714" r="28810" b="76603"/>
          <a:stretch/>
        </p:blipFill>
        <p:spPr>
          <a:xfrm>
            <a:off x="6660294" y="114822"/>
            <a:ext cx="2427516" cy="89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8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150973"/>
            <a:ext cx="6858000" cy="222421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t-PT" sz="2000" dirty="0">
                <a:latin typeface="NewsGotT" pitchFamily="2" charset="0"/>
              </a:rPr>
              <a:t>As apresentações orais deverão ser em língua portuguesa e ter a duração de 10 minutos (seguidos de 5 minutos para discussão).</a:t>
            </a:r>
          </a:p>
          <a:p>
            <a:pPr algn="l"/>
            <a:r>
              <a:rPr lang="en-US" sz="2000" dirty="0" err="1">
                <a:latin typeface="NewsGotT" pitchFamily="2" charset="0"/>
              </a:rPr>
              <a:t>Recomenda</a:t>
            </a:r>
            <a:r>
              <a:rPr lang="en-US" sz="2000" dirty="0">
                <a:latin typeface="NewsGotT" pitchFamily="2" charset="0"/>
              </a:rPr>
              <a:t>-se </a:t>
            </a:r>
            <a:r>
              <a:rPr lang="en-US" sz="2000" dirty="0" smtClean="0">
                <a:latin typeface="NewsGotT" pitchFamily="2" charset="0"/>
              </a:rPr>
              <a:t>que </a:t>
            </a:r>
            <a:r>
              <a:rPr lang="en-US" sz="2000" dirty="0" err="1" smtClean="0">
                <a:latin typeface="NewsGotT" pitchFamily="2" charset="0"/>
              </a:rPr>
              <a:t>não</a:t>
            </a:r>
            <a:r>
              <a:rPr lang="en-US" sz="2000" dirty="0" smtClean="0">
                <a:latin typeface="NewsGotT" pitchFamily="2" charset="0"/>
              </a:rPr>
              <a:t> </a:t>
            </a:r>
            <a:r>
              <a:rPr lang="en-US" sz="2000" dirty="0" err="1" smtClean="0">
                <a:latin typeface="NewsGotT" pitchFamily="2" charset="0"/>
              </a:rPr>
              <a:t>sejam</a:t>
            </a:r>
            <a:r>
              <a:rPr lang="en-US" sz="2000" dirty="0" smtClean="0">
                <a:latin typeface="NewsGotT" pitchFamily="2" charset="0"/>
              </a:rPr>
              <a:t> </a:t>
            </a:r>
            <a:r>
              <a:rPr lang="en-US" sz="2000" dirty="0" err="1" smtClean="0">
                <a:latin typeface="NewsGotT" pitchFamily="2" charset="0"/>
              </a:rPr>
              <a:t>ultrapassados</a:t>
            </a:r>
            <a:r>
              <a:rPr lang="en-US" sz="2000" dirty="0" smtClean="0">
                <a:latin typeface="NewsGotT" pitchFamily="2" charset="0"/>
              </a:rPr>
              <a:t> </a:t>
            </a:r>
            <a:r>
              <a:rPr lang="en-US" sz="2000" dirty="0" err="1" smtClean="0">
                <a:latin typeface="NewsGotT" pitchFamily="2" charset="0"/>
              </a:rPr>
              <a:t>os</a:t>
            </a:r>
            <a:r>
              <a:rPr lang="en-US" sz="2000" dirty="0" smtClean="0">
                <a:latin typeface="NewsGotT" pitchFamily="2" charset="0"/>
              </a:rPr>
              <a:t> 10 slides </a:t>
            </a:r>
            <a:r>
              <a:rPr lang="en-US" sz="2000" dirty="0" err="1" smtClean="0">
                <a:latin typeface="NewsGotT" pitchFamily="2" charset="0"/>
              </a:rPr>
              <a:t>por</a:t>
            </a:r>
            <a:r>
              <a:rPr lang="en-US" sz="2000" dirty="0" smtClean="0">
                <a:latin typeface="NewsGotT" pitchFamily="2" charset="0"/>
              </a:rPr>
              <a:t> </a:t>
            </a:r>
            <a:r>
              <a:rPr lang="en-US" sz="2000" dirty="0" err="1" smtClean="0">
                <a:latin typeface="NewsGotT" pitchFamily="2" charset="0"/>
              </a:rPr>
              <a:t>apresentação</a:t>
            </a:r>
            <a:r>
              <a:rPr lang="en-US" sz="2000" dirty="0" smtClean="0">
                <a:latin typeface="NewsGotT" pitchFamily="2" charset="0"/>
              </a:rPr>
              <a:t>.</a:t>
            </a:r>
            <a:endParaRPr lang="en-US" sz="2000" dirty="0">
              <a:latin typeface="NewsGotT" pitchFamily="2" charset="0"/>
            </a:endParaRPr>
          </a:p>
          <a:p>
            <a:pPr algn="l"/>
            <a:endParaRPr lang="pt-PT" sz="2000" dirty="0" smtClean="0">
              <a:latin typeface="NewsGotT" pitchFamily="2" charset="0"/>
            </a:endParaRPr>
          </a:p>
          <a:p>
            <a:pPr algn="l"/>
            <a:r>
              <a:rPr lang="pt-PT" sz="2000" dirty="0" smtClean="0">
                <a:latin typeface="NewsGotT" pitchFamily="2" charset="0"/>
              </a:rPr>
              <a:t>Equipamento </a:t>
            </a:r>
            <a:r>
              <a:rPr lang="pt-PT" sz="2000" dirty="0">
                <a:latin typeface="NewsGotT" pitchFamily="2" charset="0"/>
              </a:rPr>
              <a:t>disponível: </a:t>
            </a:r>
            <a:r>
              <a:rPr lang="pt-PT" sz="2000" dirty="0" err="1" smtClean="0">
                <a:latin typeface="NewsGotT" pitchFamily="2" charset="0"/>
              </a:rPr>
              <a:t>pc</a:t>
            </a:r>
            <a:r>
              <a:rPr lang="pt-PT" sz="2000" dirty="0" smtClean="0">
                <a:latin typeface="NewsGotT" pitchFamily="2" charset="0"/>
              </a:rPr>
              <a:t>, </a:t>
            </a:r>
            <a:r>
              <a:rPr lang="pt-PT" sz="2000" dirty="0">
                <a:latin typeface="NewsGotT" pitchFamily="2" charset="0"/>
              </a:rPr>
              <a:t>projetor, internet (</a:t>
            </a:r>
            <a:r>
              <a:rPr lang="pt-PT" sz="2000" dirty="0" err="1">
                <a:latin typeface="NewsGotT" pitchFamily="2" charset="0"/>
              </a:rPr>
              <a:t>eduroam</a:t>
            </a:r>
            <a:r>
              <a:rPr lang="pt-PT" sz="2000" dirty="0" smtClean="0">
                <a:latin typeface="NewsGotT" pitchFamily="2" charset="0"/>
              </a:rPr>
              <a:t>). </a:t>
            </a:r>
          </a:p>
          <a:p>
            <a:pPr algn="l"/>
            <a:r>
              <a:rPr lang="pt-PT" sz="2000" dirty="0" smtClean="0">
                <a:latin typeface="NewsGotT" pitchFamily="2" charset="0"/>
              </a:rPr>
              <a:t>A apresentação deve ser entregue numa </a:t>
            </a:r>
            <a:r>
              <a:rPr lang="pt-PT" sz="2000" dirty="0" err="1" smtClean="0">
                <a:latin typeface="NewsGotT" pitchFamily="2" charset="0"/>
              </a:rPr>
              <a:t>pen</a:t>
            </a:r>
            <a:r>
              <a:rPr lang="pt-PT" sz="2000" dirty="0" smtClean="0">
                <a:latin typeface="NewsGotT" pitchFamily="2" charset="0"/>
              </a:rPr>
              <a:t> ao moderador imediatamente antes do início da sessão.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3"/>
          <a:stretch/>
        </p:blipFill>
        <p:spPr>
          <a:xfrm>
            <a:off x="0" y="0"/>
            <a:ext cx="9144000" cy="302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4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82</Words>
  <Application>Microsoft Office PowerPoint</Application>
  <PresentationFormat>Apresentação no Ecrã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NewsGotT</vt:lpstr>
      <vt:lpstr>Tema do Office</vt:lpstr>
      <vt:lpstr>Título</vt:lpstr>
      <vt:lpstr>Contexto</vt:lpstr>
      <vt:lpstr>Descrição da prática pedagógica</vt:lpstr>
      <vt:lpstr>Descrição da prática pedagógica</vt:lpstr>
      <vt:lpstr>Descrição da prática pedagógica</vt:lpstr>
      <vt:lpstr>Transferibilidade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rita.cadima</dc:creator>
  <cp:lastModifiedBy>rita.cadima</cp:lastModifiedBy>
  <cp:revision>8</cp:revision>
  <dcterms:created xsi:type="dcterms:W3CDTF">2017-06-07T10:33:32Z</dcterms:created>
  <dcterms:modified xsi:type="dcterms:W3CDTF">2019-05-29T21:15:45Z</dcterms:modified>
</cp:coreProperties>
</file>